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1" r:id="rId7"/>
    <p:sldId id="263" r:id="rId8"/>
    <p:sldId id="266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POEM 1</a:t>
            </a:r>
            <a:endParaRPr lang="en-US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76600"/>
            <a:ext cx="64008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  ANT AND THE CRICKET</a:t>
            </a:r>
          </a:p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By Aesop</a:t>
            </a:r>
            <a:endParaRPr lang="en-US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OBJECTIVES:</a:t>
            </a:r>
            <a:endParaRPr lang="en-US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the poem, we enjoy and learn-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a Fable is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Who the ant and cricket are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the ant and the cricket represents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the poem suggests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brief about Aesop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About the poet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Aesop was a great Greek fabulist (one who writes fable is called fabulist) and </a:t>
            </a:r>
            <a:r>
              <a:rPr lang="en-US" dirty="0" smtClean="0"/>
              <a:t>story </a:t>
            </a:r>
            <a:r>
              <a:rPr lang="en-US" dirty="0" smtClean="0"/>
              <a:t>teller credited with a number of world famous fables now collectively known as Aesop’s fables. </a:t>
            </a:r>
          </a:p>
          <a:p>
            <a:r>
              <a:rPr lang="en-US" dirty="0" smtClean="0"/>
              <a:t>Aesop was born in 620 BCE.</a:t>
            </a:r>
          </a:p>
          <a:p>
            <a:r>
              <a:rPr lang="en-US" dirty="0" smtClean="0"/>
              <a:t>He died	in 564 BCE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Main  Idea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poem tells about a careless cricket  who was busy in having fun in his life without any planning for the future. Whereas we see a tiny little diligent ant who worked round the clock to ensure savings of food grains for difficult time.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ant lives with hard earned self respect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without any fear of upcoming difficult weather conditions.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On the other hand we see the miserable life of the cricket once the weather is not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favourable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causing his tragic death.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Figures of Speech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Personification: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ant and the cricket have been personified as human beings with human qualities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Metaphor: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‘Some have but two’ . ‘Some’ crickets that have two legs refers to human beings who are as lazy and careless as the cricket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Alliteration: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(Repetition of the same initial sound in a line in poems)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Eg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“When the weather was warm?”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INTERESTING  WORDS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Accounted to- addicted to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crumb- a piece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Shelter- home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Starvation- hunger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Quoth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quoted/said (old fashioned English language often called Archaic language)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Gay- happy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End Text Short Questions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a fable?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Aesop is a great fabulist. Comment.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Why the cricket landed up in big problem?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Why the ant was comfortable in the harshest weather conditions?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Why the ant did not help the cricket?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Was the ant right in not helping the cricket? Give your reason/reasons.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the moral of the story?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Learning Outcomes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enable the students to identify the theme of the poem ‘Hard Work is the key to Success’.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enable the students to understand and thereafter identify different poetic devices.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infer, analyze, evaluate text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appreciate the genre of fable.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ec15c0da-acf7-4615-ac8c-d0969fd373a1.mdb"/>
  <p:tag name="ARS_RESPONSE_PERSONNUM" val="3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365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POEM 1</vt:lpstr>
      <vt:lpstr>OBJECTIVES:</vt:lpstr>
      <vt:lpstr>About the poet</vt:lpstr>
      <vt:lpstr>Main  Idea</vt:lpstr>
      <vt:lpstr>Figures of Speech</vt:lpstr>
      <vt:lpstr>INTERESTING  WORDS</vt:lpstr>
      <vt:lpstr>End Text Short Questions</vt:lpstr>
      <vt:lpstr>Learning Outcomes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OF REMEDIAL CLASSES</dc:title>
  <dc:creator>Raising</dc:creator>
  <cp:lastModifiedBy>Raising</cp:lastModifiedBy>
  <cp:revision>51</cp:revision>
  <dcterms:created xsi:type="dcterms:W3CDTF">2006-08-16T00:00:00Z</dcterms:created>
  <dcterms:modified xsi:type="dcterms:W3CDTF">2020-04-17T06:22:36Z</dcterms:modified>
</cp:coreProperties>
</file>